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image" Target="../media/image-1002-3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ster A0 portrait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89045" cy="274320"/>
          </a:xfrm>
          <a:prstGeom prst="rect">
            <a:avLst/>
          </a:prstGeom>
          <a:solidFill>
            <a:srgbClr val="2F5BEA"/>
          </a:solidFill>
          <a:ln w="12700">
            <a:solidFill>
              <a:srgbClr val="2F5B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784473" y="0"/>
            <a:ext cx="3789045" cy="274320"/>
          </a:xfrm>
          <a:prstGeom prst="rect">
            <a:avLst/>
          </a:prstGeom>
          <a:solidFill>
            <a:srgbClr val="6D43E0"/>
          </a:solidFill>
          <a:ln w="12700">
            <a:solidFill>
              <a:srgbClr val="6D43E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68946" y="0"/>
            <a:ext cx="3789045" cy="274320"/>
          </a:xfrm>
          <a:prstGeom prst="rect">
            <a:avLst/>
          </a:prstGeom>
          <a:solidFill>
            <a:srgbClr val="B833C4"/>
          </a:solidFill>
          <a:ln w="12700">
            <a:solidFill>
              <a:srgbClr val="B833C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353419" y="0"/>
            <a:ext cx="3789045" cy="274320"/>
          </a:xfrm>
          <a:prstGeom prst="rect">
            <a:avLst/>
          </a:prstGeom>
          <a:solidFill>
            <a:srgbClr val="D6336C"/>
          </a:solidFill>
          <a:ln w="12700">
            <a:solidFill>
              <a:srgbClr val="D6336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137892" y="0"/>
            <a:ext cx="3789045" cy="274320"/>
          </a:xfrm>
          <a:prstGeom prst="rect">
            <a:avLst/>
          </a:prstGeom>
          <a:solidFill>
            <a:srgbClr val="E8590C"/>
          </a:solidFill>
          <a:ln w="12700">
            <a:solidFill>
              <a:srgbClr val="E8590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922365" y="0"/>
            <a:ext cx="3789045" cy="27432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706838" y="0"/>
            <a:ext cx="3789045" cy="274320"/>
          </a:xfrm>
          <a:prstGeom prst="rect">
            <a:avLst/>
          </a:prstGeom>
          <a:solidFill>
            <a:srgbClr val="0B8F7A"/>
          </a:solidFill>
          <a:ln w="12700">
            <a:solidFill>
              <a:srgbClr val="0B8F7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6491311" y="0"/>
            <a:ext cx="3784473" cy="274320"/>
          </a:xfrm>
          <a:prstGeom prst="rect">
            <a:avLst/>
          </a:prstGeom>
          <a:solidFill>
            <a:srgbClr val="3D7EA6"/>
          </a:solidFill>
          <a:ln w="12700">
            <a:solidFill>
              <a:srgbClr val="3D7EA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362410" y="1325880"/>
            <a:ext cx="209387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spc="208" kern="0" dirty="0">
                <a:solidFill>
                  <a:srgbClr val="636C78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HELMHOLTZ MUNICH · TECHNICAL UNIVERSITY OF MUNICH</a:t>
            </a:r>
            <a:endParaRPr lang="en-US" sz="2600" dirty="0"/>
          </a:p>
        </p:txBody>
      </p:sp>
      <p:sp>
        <p:nvSpPr>
          <p:cNvPr id="11" name="Text 9"/>
          <p:cNvSpPr/>
          <p:nvPr>
            <p:ph idx="109" type="title" hasCustomPrompt="1"/>
          </p:nvPr>
        </p:nvSpPr>
        <p:spPr>
          <a:xfrm>
            <a:off x="1362410" y="2103120"/>
            <a:ext cx="20938732" cy="3291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20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Poster title</a:t>
            </a:r>
            <a:endParaRPr lang="en-US" sz="12000" dirty="0"/>
          </a:p>
        </p:txBody>
      </p:sp>
      <p:sp>
        <p:nvSpPr>
          <p:cNvPr id="12" name="Text 9"/>
          <p:cNvSpPr/>
          <p:nvPr>
            <p:ph idx="110" type="body" hasCustomPrompt="1"/>
          </p:nvPr>
        </p:nvSpPr>
        <p:spPr>
          <a:xfrm>
            <a:off x="1362410" y="5577840"/>
            <a:ext cx="20938732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000" i="1" dirty="0">
                <a:solidFill>
                  <a:srgbClr val="48515E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defRPr>
            </a:lvl1pPr>
          </a:lstStyle>
          <a:p>
            <a:pPr algn="l" indent="0" marL="0">
              <a:buNone/>
            </a:pPr>
            <a:r>
              <a:rPr lang="en-US" sz="6000" i="1" dirty="0">
                <a:solidFill>
                  <a:srgbClr val="48515E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Subtitle</a:t>
            </a:r>
            <a:endParaRPr lang="en-US" sz="6000" dirty="0"/>
          </a:p>
        </p:txBody>
      </p:sp>
      <p:sp>
        <p:nvSpPr>
          <p:cNvPr id="13" name="Text 9"/>
          <p:cNvSpPr/>
          <p:nvPr>
            <p:ph idx="111" type="body" hasCustomPrompt="1"/>
          </p:nvPr>
        </p:nvSpPr>
        <p:spPr>
          <a:xfrm>
            <a:off x="1362410" y="7132320"/>
            <a:ext cx="20938732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dirty="0">
                <a:solidFill>
                  <a:srgbClr val="0E1218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dirty="0">
                <a:solidFill>
                  <a:srgbClr val="0E1218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Authors</a:t>
            </a:r>
            <a:endParaRPr lang="en-US" sz="4000" dirty="0"/>
          </a:p>
        </p:txBody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804414" y="1371600"/>
            <a:ext cx="3108960" cy="3108960"/>
          </a:xfrm>
          <a:prstGeom prst="rect">
            <a:avLst/>
          </a:prstGeom>
        </p:spPr>
      </p:pic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6084" y="5120640"/>
            <a:ext cx="4097289" cy="1005840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1362410" y="9326880"/>
            <a:ext cx="27550963" cy="0"/>
          </a:xfrm>
          <a:prstGeom prst="line">
            <a:avLst/>
          </a:prstGeom>
          <a:noFill/>
          <a:ln w="25400">
            <a:solidFill>
              <a:srgbClr val="C6C3BA"/>
            </a:solidFill>
            <a:prstDash val="solid"/>
          </a:ln>
        </p:spPr>
      </p:sp>
      <p:sp>
        <p:nvSpPr>
          <p:cNvPr id="17" name="Shape 10"/>
          <p:cNvSpPr/>
          <p:nvPr/>
        </p:nvSpPr>
        <p:spPr>
          <a:xfrm>
            <a:off x="1362410" y="40699944"/>
            <a:ext cx="27550963" cy="0"/>
          </a:xfrm>
          <a:prstGeom prst="line">
            <a:avLst/>
          </a:prstGeom>
          <a:noFill/>
          <a:ln w="19050">
            <a:solidFill>
              <a:srgbClr val="E2E0D9"/>
            </a:solidFill>
            <a:prstDash val="solid"/>
          </a:ln>
        </p:spPr>
      </p:sp>
      <p:sp>
        <p:nvSpPr>
          <p:cNvPr id="18" name="Text 11"/>
          <p:cNvSpPr/>
          <p:nvPr/>
        </p:nvSpPr>
        <p:spPr>
          <a:xfrm>
            <a:off x="1362410" y="41157144"/>
            <a:ext cx="1928567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spc="192" kern="0" dirty="0">
                <a:solidFill>
                  <a:srgbClr val="636C78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THEISLAB.BIO</a:t>
            </a:r>
            <a:endParaRPr lang="en-US" sz="2400" dirty="0"/>
          </a:p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4729" y="41111424"/>
            <a:ext cx="2048645" cy="50292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9"/>
          <p:cNvSpPr/>
          <p:nvPr>
            <p:ph idx="109" type="title" hasCustomPrompt="1"/>
          </p:nvPr>
        </p:nvSpPr>
        <p:spPr>
          <a:xfrm>
            <a:off x="1362410" y="2103120"/>
            <a:ext cx="20938732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Cells become what they are</a:t>
            </a:r>
            <a:endParaRPr lang="en-US" sz="12000" dirty="0"/>
          </a:p>
        </p:txBody>
      </p:sp>
      <p:sp>
        <p:nvSpPr>
          <p:cNvPr id="3" name="Text 9"/>
          <p:cNvSpPr/>
          <p:nvPr>
            <p:ph idx="110" type="body" hasCustomPrompt="1"/>
          </p:nvPr>
        </p:nvSpPr>
        <p:spPr>
          <a:xfrm>
            <a:off x="1362410" y="5577840"/>
            <a:ext cx="209387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0" i="1" dirty="0">
                <a:solidFill>
                  <a:srgbClr val="48515E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A placeholder poster that shows the template</a:t>
            </a:r>
            <a:endParaRPr lang="en-US" sz="6000" dirty="0"/>
          </a:p>
        </p:txBody>
      </p:sp>
      <p:sp>
        <p:nvSpPr>
          <p:cNvPr id="4" name="Text 9"/>
          <p:cNvSpPr/>
          <p:nvPr>
            <p:ph idx="111" type="body" hasCustomPrompt="1"/>
          </p:nvPr>
        </p:nvSpPr>
        <p:spPr>
          <a:xfrm>
            <a:off x="1362410" y="7132320"/>
            <a:ext cx="209387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0E1218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Alex Example, Blake Sample and Casey Placeholder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1362410" y="10607040"/>
            <a:ext cx="8578139" cy="0"/>
          </a:xfrm>
          <a:prstGeom prst="line">
            <a:avLst/>
          </a:prstGeom>
          <a:noFill/>
          <a:ln w="25400">
            <a:solidFill>
              <a:srgbClr val="C6C3B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62410" y="10927080"/>
            <a:ext cx="857813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a</a:t>
            </a:r>
            <a:pPr indent="0" marL="0">
              <a:buNone/>
            </a:pPr>
            <a:r>
              <a:rPr lang="en-US" sz="60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  Question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1362410" y="12161520"/>
            <a:ext cx="8578139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E1218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Placeholder text for this panel. Panels are lettered in order, sit under a hairline and need no boxes.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1362410" y="20299680"/>
            <a:ext cx="8578139" cy="0"/>
          </a:xfrm>
          <a:prstGeom prst="line">
            <a:avLst/>
          </a:prstGeom>
          <a:noFill/>
          <a:ln w="25400">
            <a:solidFill>
              <a:srgbClr val="C6C3B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362410" y="20619720"/>
            <a:ext cx="857813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b</a:t>
            </a:r>
            <a:pPr indent="0" marL="0">
              <a:buNone/>
            </a:pPr>
            <a:r>
              <a:rPr lang="en-US" sz="60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  Data</a:t>
            </a:r>
            <a:endParaRPr lang="en-US" sz="6000" dirty="0"/>
          </a:p>
        </p:txBody>
      </p:sp>
      <p:sp>
        <p:nvSpPr>
          <p:cNvPr id="10" name="Text 8"/>
          <p:cNvSpPr/>
          <p:nvPr/>
        </p:nvSpPr>
        <p:spPr>
          <a:xfrm>
            <a:off x="1362410" y="21854160"/>
            <a:ext cx="8578139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E1218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Placeholder text for this panel. Panels are lettered in order, sit under a hairline and need no boxes.</a:t>
            </a:r>
            <a:endParaRPr lang="en-US" sz="3200" dirty="0"/>
          </a:p>
        </p:txBody>
      </p:sp>
      <p:sp>
        <p:nvSpPr>
          <p:cNvPr id="11" name="Shape 9"/>
          <p:cNvSpPr/>
          <p:nvPr/>
        </p:nvSpPr>
        <p:spPr>
          <a:xfrm>
            <a:off x="10848823" y="10607040"/>
            <a:ext cx="8578139" cy="0"/>
          </a:xfrm>
          <a:prstGeom prst="line">
            <a:avLst/>
          </a:prstGeom>
          <a:noFill/>
          <a:ln w="25400">
            <a:solidFill>
              <a:srgbClr val="C6C3B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848823" y="10927080"/>
            <a:ext cx="857813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c</a:t>
            </a:r>
            <a:pPr indent="0" marL="0">
              <a:buNone/>
            </a:pPr>
            <a:r>
              <a:rPr lang="en-US" sz="60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  Method</a:t>
            </a:r>
            <a:endParaRPr lang="en-US" sz="6000" dirty="0"/>
          </a:p>
        </p:txBody>
      </p:sp>
      <p:sp>
        <p:nvSpPr>
          <p:cNvPr id="13" name="Text 11"/>
          <p:cNvSpPr/>
          <p:nvPr/>
        </p:nvSpPr>
        <p:spPr>
          <a:xfrm>
            <a:off x="10848823" y="12161520"/>
            <a:ext cx="8578139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E1218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Placeholder text for this panel. Panels are lettered in order, sit under a hairline and need no boxes.</a:t>
            </a:r>
            <a:endParaRPr lang="en-US" sz="3200" dirty="0"/>
          </a:p>
        </p:txBody>
      </p:sp>
      <p:sp>
        <p:nvSpPr>
          <p:cNvPr id="14" name="Shape 12"/>
          <p:cNvSpPr/>
          <p:nvPr/>
        </p:nvSpPr>
        <p:spPr>
          <a:xfrm>
            <a:off x="20335235" y="10607040"/>
            <a:ext cx="8578139" cy="0"/>
          </a:xfrm>
          <a:prstGeom prst="line">
            <a:avLst/>
          </a:prstGeom>
          <a:noFill/>
          <a:ln w="25400">
            <a:solidFill>
              <a:srgbClr val="D9381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335235" y="10927080"/>
            <a:ext cx="857813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rgbClr val="B42E17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d</a:t>
            </a:r>
            <a:pPr indent="0" marL="0">
              <a:buNone/>
            </a:pPr>
            <a:r>
              <a:rPr lang="en-US" sz="6000" dirty="0">
                <a:solidFill>
                  <a:srgbClr val="B42E17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  Result</a:t>
            </a:r>
            <a:endParaRPr lang="en-US" sz="6000" dirty="0"/>
          </a:p>
        </p:txBody>
      </p:sp>
      <p:sp>
        <p:nvSpPr>
          <p:cNvPr id="16" name="Text 14"/>
          <p:cNvSpPr/>
          <p:nvPr/>
        </p:nvSpPr>
        <p:spPr>
          <a:xfrm>
            <a:off x="20335235" y="12161520"/>
            <a:ext cx="8578139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E1218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Placeholder text for this panel. Panels are lettered in order, sit under a hairline and need no boxes.</a:t>
            </a:r>
            <a:endParaRPr lang="en-US" sz="3200" dirty="0"/>
          </a:p>
        </p:txBody>
      </p:sp>
      <p:sp>
        <p:nvSpPr>
          <p:cNvPr id="17" name="Shape 15"/>
          <p:cNvSpPr/>
          <p:nvPr/>
        </p:nvSpPr>
        <p:spPr>
          <a:xfrm>
            <a:off x="20335235" y="20299680"/>
            <a:ext cx="8578139" cy="0"/>
          </a:xfrm>
          <a:prstGeom prst="line">
            <a:avLst/>
          </a:prstGeom>
          <a:noFill/>
          <a:ln w="25400">
            <a:solidFill>
              <a:srgbClr val="C6C3B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0335235" y="20619720"/>
            <a:ext cx="857813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e</a:t>
            </a:r>
            <a:pPr indent="0" marL="0">
              <a:buNone/>
            </a:pPr>
            <a:r>
              <a:rPr lang="en-US" sz="60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  References</a:t>
            </a:r>
            <a:endParaRPr lang="en-US" sz="6000" dirty="0"/>
          </a:p>
        </p:txBody>
      </p:sp>
      <p:sp>
        <p:nvSpPr>
          <p:cNvPr id="19" name="Text 17"/>
          <p:cNvSpPr/>
          <p:nvPr/>
        </p:nvSpPr>
        <p:spPr>
          <a:xfrm>
            <a:off x="20335235" y="21854160"/>
            <a:ext cx="8578139" cy="54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E1218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Placeholder text for this panel. Panels are lettered in order, sit under a hairline and need no boxes.</a:t>
            </a:r>
            <a:endParaRPr lang="en-US" sz="3200" dirty="0"/>
          </a:p>
        </p:txBody>
      </p:sp>
      <p:sp>
        <p:nvSpPr>
          <p:cNvPr id="20" name="Shape 18"/>
          <p:cNvSpPr/>
          <p:nvPr/>
        </p:nvSpPr>
        <p:spPr>
          <a:xfrm>
            <a:off x="11214583" y="16230600"/>
            <a:ext cx="706196" cy="1508760"/>
          </a:xfrm>
          <a:prstGeom prst="rect">
            <a:avLst/>
          </a:prstGeom>
          <a:solidFill>
            <a:srgbClr val="2F5BEA"/>
          </a:solidFill>
          <a:ln w="12700">
            <a:solidFill>
              <a:srgbClr val="2F5B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2195410" y="15224760"/>
            <a:ext cx="706196" cy="2514600"/>
          </a:xfrm>
          <a:prstGeom prst="rect">
            <a:avLst/>
          </a:prstGeom>
          <a:solidFill>
            <a:srgbClr val="6D43E0"/>
          </a:solidFill>
          <a:ln w="12700">
            <a:solidFill>
              <a:srgbClr val="6D43E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3176237" y="15727680"/>
            <a:ext cx="706196" cy="2011680"/>
          </a:xfrm>
          <a:prstGeom prst="rect">
            <a:avLst/>
          </a:prstGeom>
          <a:solidFill>
            <a:srgbClr val="B833C4"/>
          </a:solidFill>
          <a:ln w="12700">
            <a:solidFill>
              <a:srgbClr val="B833C4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4157065" y="14721840"/>
            <a:ext cx="706196" cy="3017520"/>
          </a:xfrm>
          <a:prstGeom prst="rect">
            <a:avLst/>
          </a:prstGeom>
          <a:solidFill>
            <a:srgbClr val="D6336C"/>
          </a:solidFill>
          <a:ln w="12700">
            <a:solidFill>
              <a:srgbClr val="D6336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137892" y="14218920"/>
            <a:ext cx="706196" cy="3520440"/>
          </a:xfrm>
          <a:prstGeom prst="rect">
            <a:avLst/>
          </a:prstGeom>
          <a:solidFill>
            <a:srgbClr val="E8590C"/>
          </a:solidFill>
          <a:ln w="12700">
            <a:solidFill>
              <a:srgbClr val="E8590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6118719" y="15224760"/>
            <a:ext cx="706196" cy="251460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7099547" y="13716000"/>
            <a:ext cx="706196" cy="4023360"/>
          </a:xfrm>
          <a:prstGeom prst="rect">
            <a:avLst/>
          </a:prstGeom>
          <a:solidFill>
            <a:srgbClr val="0B8F7A"/>
          </a:solidFill>
          <a:ln w="12700">
            <a:solidFill>
              <a:srgbClr val="0B8F7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8080374" y="14721840"/>
            <a:ext cx="706196" cy="3017520"/>
          </a:xfrm>
          <a:prstGeom prst="rect">
            <a:avLst/>
          </a:prstGeom>
          <a:solidFill>
            <a:srgbClr val="3D7EA6"/>
          </a:solidFill>
          <a:ln w="12700">
            <a:solidFill>
              <a:srgbClr val="3D7EA6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123143" y="17739360"/>
            <a:ext cx="8029499" cy="0"/>
          </a:xfrm>
          <a:prstGeom prst="line">
            <a:avLst/>
          </a:prstGeom>
          <a:noFill/>
          <a:ln w="19050">
            <a:solidFill>
              <a:srgbClr val="C6C3B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848823" y="18013680"/>
            <a:ext cx="857813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48515E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Fig. 1  Figures carry a caption like the legend of a paper.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is Lab">
  <a:themeElements>
    <a:clrScheme name="Theis Lab">
      <a:dk1>
        <a:srgbClr val="0E1218"/>
      </a:dk1>
      <a:lt1>
        <a:srgbClr val="FAF9F6"/>
      </a:lt1>
      <a:dk2>
        <a:srgbClr val="48515E"/>
      </a:dk2>
      <a:lt2>
        <a:srgbClr val="F1EFEA"/>
      </a:lt2>
      <a:accent1>
        <a:srgbClr val="2F5BEA"/>
      </a:accent1>
      <a:accent2>
        <a:srgbClr val="6D43E0"/>
      </a:accent2>
      <a:accent3>
        <a:srgbClr val="B833C4"/>
      </a:accent3>
      <a:accent4>
        <a:srgbClr val="D6336C"/>
      </a:accent4>
      <a:accent5>
        <a:srgbClr val="E8590C"/>
      </a:accent5>
      <a:accent6>
        <a:srgbClr val="B7791F"/>
      </a:accent6>
      <a:hlink>
        <a:srgbClr val="B42E17"/>
      </a:hlink>
      <a:folHlink>
        <a:srgbClr val="48515E"/>
      </a:folHlink>
    </a:clrScheme>
    <a:fontScheme name="Theis Lab">
      <a:majorFont>
        <a:latin typeface="Newsread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is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Theis 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Theis Lab poster</dc:title>
  <dc:subject>PptxGenJS Presentation</dc:subject>
  <dc:creator>Theis Lab</dc:creator>
  <cp:lastModifiedBy>Theis Lab</cp:lastModifiedBy>
  <cp:revision>1</cp:revision>
  <dcterms:created xsi:type="dcterms:W3CDTF">2026-11-06T06:07:01Z</dcterms:created>
  <dcterms:modified xsi:type="dcterms:W3CDTF">2026-11-06T06:07:01Z</dcterms:modified>
</cp:coreProperties>
</file>